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906000" cy="6858000" type="A4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48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8B102-738A-4C1F-8ABA-CC7D1A1FFAE1}" type="datetimeFigureOut">
              <a:rPr lang="it-IT"/>
              <a:pPr>
                <a:defRPr/>
              </a:pPr>
              <a:t>24/12/2019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82588-3788-4C0B-96BF-245F16065C2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6335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BD2540-6D91-4F8C-87E4-748D5AE1958C}" type="datetimeFigureOut">
              <a:rPr lang="it-IT"/>
              <a:pPr>
                <a:defRPr/>
              </a:pPr>
              <a:t>24/12/2019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4F74506-008D-4870-91BB-6E967637A63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213D7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004" y="2510775"/>
            <a:ext cx="4419992" cy="183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69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ttangolo 4"/>
          <p:cNvSpPr>
            <a:spLocks noChangeArrowheads="1"/>
          </p:cNvSpPr>
          <p:nvPr/>
        </p:nvSpPr>
        <p:spPr bwMode="auto">
          <a:xfrm>
            <a:off x="415925" y="1700213"/>
            <a:ext cx="90741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Corso di laurea in </a:t>
            </a:r>
            <a:r>
              <a:rPr lang="it-IT" altLang="it-IT" sz="18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</a:t>
            </a:r>
            <a:endParaRPr lang="it-IT" altLang="it-IT" sz="1800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TITOLO DELLA TESI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740532" y="4653136"/>
          <a:ext cx="8424937" cy="1706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8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8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1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6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Relatore: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Prof./Dott. </a:t>
                      </a: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Nome Cognome</a:t>
                      </a: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Laureanda/o: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Nome Cognome</a:t>
                      </a:r>
                      <a:endParaRPr lang="it-IT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Secondo Relatore: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Prof./Dott. </a:t>
                      </a: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Nome Cognome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Correlatore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Prof./Dott. </a:t>
                      </a: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Nome Cognome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Anno Accademico </a:t>
                      </a: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</a:t>
                      </a: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776289" y="404814"/>
          <a:ext cx="8353425" cy="244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7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5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2" descr="Unife_nero 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033" y="162060"/>
            <a:ext cx="2211933" cy="97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213D7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004" y="2510775"/>
            <a:ext cx="4419992" cy="183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72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46</Words>
  <Application>Microsoft Office PowerPoint</Application>
  <PresentationFormat>A4 (21x29,7 cm)</PresentationFormat>
  <Paragraphs>32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Computer_VM</dc:creator>
  <cp:lastModifiedBy>utente</cp:lastModifiedBy>
  <cp:revision>14</cp:revision>
  <dcterms:created xsi:type="dcterms:W3CDTF">2013-04-09T10:51:30Z</dcterms:created>
  <dcterms:modified xsi:type="dcterms:W3CDTF">2019-12-24T08:01:52Z</dcterms:modified>
</cp:coreProperties>
</file>